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</p:sldIdLst>
  <p:sldSz cy="5143500" cx="9144000"/>
  <p:notesSz cx="6858000" cy="9144000"/>
  <p:embeddedFontLst>
    <p:embeddedFont>
      <p:font typeface="Playfair Display"/>
      <p:regular r:id="rId10"/>
      <p:bold r:id="rId11"/>
      <p:italic r:id="rId12"/>
      <p:boldItalic r:id="rId13"/>
    </p:embeddedFont>
    <p:embeddedFont>
      <p:font typeface="Montserrat"/>
      <p:regular r:id="rId14"/>
      <p:bold r:id="rId15"/>
      <p:italic r:id="rId16"/>
      <p:boldItalic r:id="rId17"/>
    </p:embeddedFont>
    <p:embeddedFont>
      <p:font typeface="Oswald"/>
      <p:regular r:id="rId18"/>
      <p:bold r:id="rId1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font" Target="fonts/PlayfairDisplay-bold.fntdata"/><Relationship Id="rId10" Type="http://schemas.openxmlformats.org/officeDocument/2006/relationships/font" Target="fonts/PlayfairDisplay-regular.fntdata"/><Relationship Id="rId13" Type="http://schemas.openxmlformats.org/officeDocument/2006/relationships/font" Target="fonts/PlayfairDisplay-boldItalic.fntdata"/><Relationship Id="rId12" Type="http://schemas.openxmlformats.org/officeDocument/2006/relationships/font" Target="fonts/PlayfairDisplay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Montserrat-bold.fntdata"/><Relationship Id="rId14" Type="http://schemas.openxmlformats.org/officeDocument/2006/relationships/font" Target="fonts/Montserrat-regular.fntdata"/><Relationship Id="rId17" Type="http://schemas.openxmlformats.org/officeDocument/2006/relationships/font" Target="fonts/Montserrat-boldItalic.fntdata"/><Relationship Id="rId16" Type="http://schemas.openxmlformats.org/officeDocument/2006/relationships/font" Target="fonts/Montserrat-italic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Oswald-bold.fntdata"/><Relationship Id="rId6" Type="http://schemas.openxmlformats.org/officeDocument/2006/relationships/slide" Target="slides/slide1.xml"/><Relationship Id="rId18" Type="http://schemas.openxmlformats.org/officeDocument/2006/relationships/font" Target="fonts/Oswald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c6f972163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gc6f97216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c6f972163_0_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c6f972163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c6f972163_0_2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c6f972163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c6f972163_0_3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c6f972163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4286250" y="0"/>
            <a:ext cx="723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4358475" y="0"/>
            <a:ext cx="3853200" cy="5143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44250" y="3550650"/>
            <a:ext cx="4910100" cy="5778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 txBox="1"/>
          <p:nvPr>
            <p:ph hasCustomPrompt="1" type="title"/>
          </p:nvPr>
        </p:nvSpPr>
        <p:spPr>
          <a:xfrm>
            <a:off x="311700" y="999925"/>
            <a:ext cx="8520600" cy="214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t>xx%</a:t>
            </a:r>
          </a:p>
        </p:txBody>
      </p:sp>
      <p:sp>
        <p:nvSpPr>
          <p:cNvPr id="50" name="Google Shape;50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highlight>
                  <a:schemeClr val="dk1"/>
                </a:highlight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dk1"/>
                </a:highlight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dk1"/>
                </a:highlight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dk1"/>
                </a:highlight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dk1"/>
                </a:highlight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dk1"/>
                </a:highlight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dk1"/>
                </a:highlight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dk1"/>
                </a:highlight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51" name="Google Shape;51;p1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5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rot="5400000">
            <a:off x="4550700" y="-498600"/>
            <a:ext cx="42600" cy="845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1234050"/>
            <a:ext cx="39999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832400" y="1234050"/>
            <a:ext cx="39999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9"/>
          <p:cNvSpPr txBox="1"/>
          <p:nvPr>
            <p:ph type="title"/>
          </p:nvPr>
        </p:nvSpPr>
        <p:spPr>
          <a:xfrm>
            <a:off x="265500" y="1081675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highlight>
                  <a:schemeClr val="lt1"/>
                </a:highlight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lt1"/>
                </a:highlight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lt1"/>
                </a:highlight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lt1"/>
                </a:highlight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lt1"/>
                </a:highlight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lt1"/>
                </a:highlight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lt1"/>
                </a:highlight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lt1"/>
                </a:highlight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highlight>
                  <a:schemeClr val="dk1"/>
                </a:highlight>
              </a:defRPr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op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layfair Display"/>
              <a:buChar char="●"/>
              <a:defRPr sz="18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●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●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Playfair Display"/>
              <a:buChar char="■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jpg"/><Relationship Id="rId4" Type="http://schemas.openxmlformats.org/officeDocument/2006/relationships/image" Target="../media/image7.png"/><Relationship Id="rId5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4.png"/><Relationship Id="rId5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06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>
            <p:ph idx="4294967295" type="body"/>
          </p:nvPr>
        </p:nvSpPr>
        <p:spPr>
          <a:xfrm>
            <a:off x="6855600" y="70650"/>
            <a:ext cx="2181600" cy="2463600"/>
          </a:xfrm>
          <a:prstGeom prst="rect">
            <a:avLst/>
          </a:prstGeom>
          <a:solidFill>
            <a:srgbClr val="FFFFFF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accent1"/>
                </a:solidFill>
              </a:rPr>
              <a:t>They started from entering and making </a:t>
            </a:r>
            <a:r>
              <a:rPr lang="en">
                <a:solidFill>
                  <a:schemeClr val="accent1"/>
                </a:solidFill>
              </a:rPr>
              <a:t>challenges</a:t>
            </a:r>
            <a:r>
              <a:rPr lang="en">
                <a:solidFill>
                  <a:schemeClr val="accent1"/>
                </a:solidFill>
              </a:rPr>
              <a:t> for </a:t>
            </a:r>
            <a:r>
              <a:rPr lang="en">
                <a:solidFill>
                  <a:schemeClr val="accent1"/>
                </a:solidFill>
              </a:rPr>
              <a:t>off roading</a:t>
            </a:r>
            <a:r>
              <a:rPr lang="en">
                <a:solidFill>
                  <a:schemeClr val="accent1"/>
                </a:solidFill>
              </a:rPr>
              <a:t> </a:t>
            </a:r>
            <a:endParaRPr>
              <a:solidFill>
                <a:schemeClr val="accent1"/>
              </a:solidFill>
            </a:endParaRPr>
          </a:p>
        </p:txBody>
      </p:sp>
      <p:pic>
        <p:nvPicPr>
          <p:cNvPr descr="Hiker with large backpack looking out over mountains" id="64" name="Google Shape;64;p14"/>
          <p:cNvPicPr preferRelativeResize="0"/>
          <p:nvPr/>
        </p:nvPicPr>
        <p:blipFill rotWithShape="1">
          <a:blip r:embed="rId3">
            <a:alphaModFix/>
          </a:blip>
          <a:srcRect b="0" l="0" r="35567" t="0"/>
          <a:stretch/>
        </p:blipFill>
        <p:spPr>
          <a:xfrm>
            <a:off x="4594800" y="70650"/>
            <a:ext cx="2181599" cy="2463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94800" y="2571750"/>
            <a:ext cx="4518602" cy="241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0225" y="70650"/>
            <a:ext cx="4425374" cy="4920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63" y="180475"/>
            <a:ext cx="8891325" cy="4865524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5"/>
          <p:cNvSpPr txBox="1"/>
          <p:nvPr/>
        </p:nvSpPr>
        <p:spPr>
          <a:xfrm>
            <a:off x="2847575" y="180475"/>
            <a:ext cx="6126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Things </a:t>
            </a:r>
            <a:r>
              <a:rPr lang="en">
                <a:solidFill>
                  <a:srgbClr val="FF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Develop</a:t>
            </a:r>
            <a:r>
              <a:rPr lang="en">
                <a:solidFill>
                  <a:srgbClr val="FF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with time and they started working on helping others</a:t>
            </a:r>
            <a:endParaRPr>
              <a:solidFill>
                <a:srgbClr val="FF0000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2225" y="76200"/>
            <a:ext cx="4420825" cy="491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2400"/>
            <a:ext cx="4509826" cy="2419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2636925"/>
            <a:ext cx="4509826" cy="235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op">
  <a:themeElements>
    <a:clrScheme name="Pop">
      <a:dk1>
        <a:srgbClr val="F8E71C"/>
      </a:dk1>
      <a:lt1>
        <a:srgbClr val="FFFFFF"/>
      </a:lt1>
      <a:dk2>
        <a:srgbClr val="000000"/>
      </a:dk2>
      <a:lt2>
        <a:srgbClr val="D9D9D9"/>
      </a:lt2>
      <a:accent1>
        <a:srgbClr val="666666"/>
      </a:accent1>
      <a:accent2>
        <a:srgbClr val="483165"/>
      </a:accent2>
      <a:accent3>
        <a:srgbClr val="EB1E95"/>
      </a:accent3>
      <a:accent4>
        <a:srgbClr val="0F9D58"/>
      </a:accent4>
      <a:accent5>
        <a:srgbClr val="01AFD1"/>
      </a:accent5>
      <a:accent6>
        <a:srgbClr val="9C27B0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